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5013460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Mia takes all of each colour out of the box as she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blue.  Mia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green. Mia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red. Mia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purple. Mia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orange. Mia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black. Mia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pink. Mia removes them.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5013460" cy="3907993"/>
              </a:xfrm>
              <a:prstGeom prst="rect">
                <a:avLst/>
              </a:prstGeom>
              <a:blipFill>
                <a:blip r:embed="rId3"/>
                <a:stretch>
                  <a:fillRect l="-1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1" y="715642"/>
                <a:ext cx="6049343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Mia takes all of each colour out of the box as she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(10).  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Mia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(50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 (5)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Mia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(45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(9)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Mia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(36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Mia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(8)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Mia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(24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Mia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(11)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Mia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(11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11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1" y="715642"/>
                <a:ext cx="6049343" cy="3907993"/>
              </a:xfrm>
              <a:prstGeom prst="rect">
                <a:avLst/>
              </a:prstGeom>
              <a:blipFill>
                <a:blip r:embed="rId3"/>
                <a:stretch>
                  <a:fillRect l="-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606F98D-3A95-045A-A6FD-B0B8B19F2E37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85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1589</TotalTime>
  <Words>294</Words>
  <Application>Microsoft Macintosh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18</cp:revision>
  <dcterms:created xsi:type="dcterms:W3CDTF">2022-02-01T11:05:46Z</dcterms:created>
  <dcterms:modified xsi:type="dcterms:W3CDTF">2023-12-04T16:28:59Z</dcterms:modified>
</cp:coreProperties>
</file>